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2" roundtripDataSignature="AMtx7mjfx1yxn9Q4pAi8vW/ZRbRMbYQm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d14f5333c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d14f5333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2130425"/>
            <a:ext cx="7772400" cy="2289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SOP &amp; POS Canonical Forms, Karnaugh Map Method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9.jpg"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7650"/>
            <a:ext cx="9144000" cy="63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10.jpg"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6388"/>
            <a:ext cx="9144000" cy="6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11.jpg" id="139" name="Google Shape;13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775"/>
            <a:ext cx="9144000" cy="63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12.jpg"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" y="258763"/>
            <a:ext cx="9143998" cy="63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13.jpg"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475"/>
            <a:ext cx="9144000" cy="66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14.jpg"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1.jpg" id="89" name="Google Shape;89;p2"/>
          <p:cNvPicPr preferRelativeResize="0"/>
          <p:nvPr/>
        </p:nvPicPr>
        <p:blipFill rotWithShape="1">
          <a:blip r:embed="rId3">
            <a:alphaModFix/>
          </a:blip>
          <a:srcRect b="26370" l="3480" r="-3479" t="-26370"/>
          <a:stretch/>
        </p:blipFill>
        <p:spPr>
          <a:xfrm>
            <a:off x="-2825812" y="-21054498"/>
            <a:ext cx="14624473" cy="2419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2.jpg"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6688"/>
            <a:ext cx="9144000" cy="65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3.jpg"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9550"/>
            <a:ext cx="9144000" cy="64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4.jpg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3456" y="598026"/>
            <a:ext cx="9143998" cy="6727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5.jpg"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1247" y="212713"/>
            <a:ext cx="9143998" cy="66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6.jpg" id="114" name="Google Shape;1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7975"/>
            <a:ext cx="9144000" cy="62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7.jpg"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7800"/>
            <a:ext cx="91440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mScanner 09-10-2020 09.40.59_8.jpg"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7675"/>
            <a:ext cx="9144000" cy="59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Admin</dc:creator>
</cp:coreProperties>
</file>